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/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8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73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61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0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366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39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48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1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4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369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000" spc="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>
              <a:defRPr sz="1000" spc="4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58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lang="en-US" sz="4800" kern="1200" cap="none" spc="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000" kern="1200" spc="3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 spc="3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3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3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3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C%84%9C%EB%B2%84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B%B8%94%EB%A0%88%EC%9D%B4%EB%93%9C_%EC%84%9C%EB%B2%8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>
            <a:extLst>
              <a:ext uri="{FF2B5EF4-FFF2-40B4-BE49-F238E27FC236}">
                <a16:creationId xmlns:a16="http://schemas.microsoft.com/office/drawing/2014/main" id="{0D2D73B1-65B3-4422-942B-D318697296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2C1B668-E23F-4A60-9D0A-F4CE7C62D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807208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3200" dirty="0"/>
              <a:t>산업인공지능개론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C22EEEC-C7B4-47D4-B659-3D92245DB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 lnSpcReduction="10000"/>
          </a:bodyPr>
          <a:lstStyle/>
          <a:p>
            <a:pPr marL="285750" indent="-285750" algn="l">
              <a:buFontTx/>
              <a:buChar char="-"/>
            </a:pPr>
            <a:r>
              <a:rPr lang="en-US" altLang="ko-KR" sz="1600" dirty="0"/>
              <a:t>durable rule </a:t>
            </a:r>
            <a:r>
              <a:rPr lang="ko-KR" altLang="en-US" sz="1600" dirty="0"/>
              <a:t>패키지를 사용하여 현업의 문제 해결을 위한 규칙 실행</a:t>
            </a:r>
            <a:endParaRPr lang="en-US" altLang="ko-KR" sz="1600" dirty="0"/>
          </a:p>
          <a:p>
            <a:pPr marL="285750" indent="-285750" algn="l">
              <a:buFontTx/>
              <a:buChar char="-"/>
            </a:pPr>
            <a:endParaRPr lang="en-US" altLang="ko-KR" sz="1600" dirty="0"/>
          </a:p>
          <a:p>
            <a:pPr marL="285750" indent="-285750" algn="l">
              <a:buFontTx/>
              <a:buChar char="-"/>
            </a:pPr>
            <a:r>
              <a:rPr lang="en-US" altLang="ko-KR" sz="1600" dirty="0"/>
              <a:t>2020254018 </a:t>
            </a:r>
            <a:r>
              <a:rPr lang="ko-KR" altLang="en-US" sz="1600" dirty="0"/>
              <a:t>강윤구</a:t>
            </a:r>
          </a:p>
        </p:txBody>
      </p:sp>
    </p:spTree>
    <p:extLst>
      <p:ext uri="{BB962C8B-B14F-4D97-AF65-F5344CB8AC3E}">
        <p14:creationId xmlns:p14="http://schemas.microsoft.com/office/powerpoint/2010/main" val="1568354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D1088-77A5-4C55-BDC8-2C8E3219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현업의 문제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A1DD7-6339-4544-968D-5B3D918DA1E2}"/>
              </a:ext>
            </a:extLst>
          </p:cNvPr>
          <p:cNvSpPr txBox="1"/>
          <p:nvPr/>
        </p:nvSpPr>
        <p:spPr>
          <a:xfrm>
            <a:off x="597159" y="1786178"/>
            <a:ext cx="11047445" cy="46299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 서버 통합 유지보수 업무를 처리하다 보면 다음과 같은 유형의 장애가 발행하여 고객과 상담을 하는 경우가 발생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1) </a:t>
            </a:r>
            <a:r>
              <a:rPr lang="ko-KR" altLang="en-US" sz="1200" dirty="0"/>
              <a:t>전원 장애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  </a:t>
            </a:r>
            <a:r>
              <a:rPr lang="en-US" altLang="ko-KR" sz="1200" dirty="0"/>
              <a:t>- </a:t>
            </a:r>
            <a:r>
              <a:rPr lang="ko-KR" altLang="en-US" sz="1200" dirty="0"/>
              <a:t>상황 </a:t>
            </a:r>
            <a:r>
              <a:rPr lang="en-US" altLang="ko-KR" sz="1200" dirty="0"/>
              <a:t>: </a:t>
            </a:r>
            <a:r>
              <a:rPr lang="ko-KR" altLang="en-US" sz="1200" dirty="0"/>
              <a:t>서버의 전원이 안 켜진다</a:t>
            </a:r>
            <a:r>
              <a:rPr lang="en-US" altLang="ko-KR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확인 절차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(1) </a:t>
            </a:r>
            <a:r>
              <a:rPr lang="ko-KR" altLang="en-US" sz="1200" dirty="0"/>
              <a:t>전원코드 연결이  잘 되어 있는지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(2) Power</a:t>
            </a:r>
            <a:r>
              <a:rPr lang="ko-KR" altLang="en-US" sz="1200" dirty="0"/>
              <a:t> </a:t>
            </a:r>
            <a:r>
              <a:rPr lang="en-US" altLang="ko-KR" sz="1200" dirty="0"/>
              <a:t>Supply</a:t>
            </a:r>
            <a:r>
              <a:rPr lang="ko-KR" altLang="en-US" sz="1200" dirty="0"/>
              <a:t>가 불량인지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2) </a:t>
            </a:r>
            <a:r>
              <a:rPr lang="ko-KR" altLang="en-US" sz="1200" dirty="0"/>
              <a:t>통신 장애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상황 </a:t>
            </a:r>
            <a:r>
              <a:rPr lang="en-US" altLang="ko-KR" sz="1200" dirty="0"/>
              <a:t>: </a:t>
            </a:r>
            <a:r>
              <a:rPr lang="ko-KR" altLang="en-US" sz="1200" dirty="0"/>
              <a:t>서버와 통신이 되지 않는다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- </a:t>
            </a:r>
            <a:r>
              <a:rPr lang="ko-KR" altLang="en-US" sz="1200" dirty="0"/>
              <a:t>확인 절차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(1) Cable </a:t>
            </a:r>
            <a:r>
              <a:rPr lang="ko-KR" altLang="en-US" sz="1200" dirty="0"/>
              <a:t>연결이 잘 되어 있는지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(2) Port</a:t>
            </a:r>
            <a:r>
              <a:rPr lang="ko-KR" altLang="en-US" sz="1200" dirty="0"/>
              <a:t> </a:t>
            </a:r>
            <a:r>
              <a:rPr lang="en-US" altLang="ko-KR" sz="1200" dirty="0"/>
              <a:t>LED </a:t>
            </a:r>
            <a:r>
              <a:rPr lang="ko-KR" altLang="en-US" sz="1200" dirty="0"/>
              <a:t>상태를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(3) IP </a:t>
            </a:r>
            <a:r>
              <a:rPr lang="ko-KR" altLang="en-US" sz="1200" dirty="0"/>
              <a:t>주소가 잘 설정 되어 있는지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(4) Ping Test </a:t>
            </a:r>
            <a:r>
              <a:rPr lang="ko-KR" altLang="en-US" sz="1200" dirty="0"/>
              <a:t>를 통한 통신 상태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ko-KR" altLang="en-US" sz="12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CCE465-5799-4EEE-B5F6-82528658F7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3197" y="3157778"/>
            <a:ext cx="4056983" cy="2704654"/>
          </a:xfrm>
        </p:spPr>
      </p:pic>
    </p:spTree>
    <p:extLst>
      <p:ext uri="{BB962C8B-B14F-4D97-AF65-F5344CB8AC3E}">
        <p14:creationId xmlns:p14="http://schemas.microsoft.com/office/powerpoint/2010/main" val="234490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D1088-77A5-4C55-BDC8-2C8E3219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현업의 문제</a:t>
            </a:r>
            <a:r>
              <a:rPr lang="en-US" altLang="ko-KR" sz="3200" dirty="0"/>
              <a:t>(</a:t>
            </a:r>
            <a:r>
              <a:rPr lang="ko-KR" altLang="en-US" sz="3200" dirty="0"/>
              <a:t>계속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A1DD7-6339-4544-968D-5B3D918DA1E2}"/>
              </a:ext>
            </a:extLst>
          </p:cNvPr>
          <p:cNvSpPr txBox="1"/>
          <p:nvPr/>
        </p:nvSpPr>
        <p:spPr>
          <a:xfrm>
            <a:off x="578497" y="1786178"/>
            <a:ext cx="11056775" cy="44914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/>
              <a:t>3) </a:t>
            </a:r>
            <a:r>
              <a:rPr lang="ko-KR" altLang="en-US" sz="1200" dirty="0"/>
              <a:t>입력 장애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  </a:t>
            </a:r>
            <a:r>
              <a:rPr lang="en-US" altLang="ko-KR" sz="1200" dirty="0"/>
              <a:t>- </a:t>
            </a:r>
            <a:r>
              <a:rPr lang="ko-KR" altLang="en-US" sz="1200" dirty="0"/>
              <a:t>상황 </a:t>
            </a:r>
            <a:r>
              <a:rPr lang="en-US" altLang="ko-KR" sz="1200" dirty="0"/>
              <a:t>: </a:t>
            </a:r>
            <a:r>
              <a:rPr lang="ko-KR" altLang="en-US" sz="1200" dirty="0"/>
              <a:t>키보드</a:t>
            </a:r>
            <a:r>
              <a:rPr lang="en-US" altLang="ko-KR" sz="1200" dirty="0"/>
              <a:t>, </a:t>
            </a:r>
            <a:r>
              <a:rPr lang="ko-KR" altLang="en-US" sz="1200" dirty="0"/>
              <a:t>마우스 등이 안된다</a:t>
            </a:r>
            <a:r>
              <a:rPr lang="en-US" altLang="ko-KR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확인 절차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(1) </a:t>
            </a:r>
            <a:r>
              <a:rPr lang="ko-KR" altLang="en-US" sz="1200" dirty="0"/>
              <a:t>입력 장치를 </a:t>
            </a:r>
            <a:r>
              <a:rPr lang="ko-KR" altLang="en-US" sz="1200" dirty="0" err="1"/>
              <a:t>재연결</a:t>
            </a:r>
            <a:r>
              <a:rPr lang="ko-KR" altLang="en-US" sz="1200" dirty="0"/>
              <a:t> 하고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(2) </a:t>
            </a:r>
            <a:r>
              <a:rPr lang="ko-KR" altLang="en-US" sz="1200" dirty="0"/>
              <a:t>원격접속 여부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(3) </a:t>
            </a:r>
            <a:r>
              <a:rPr lang="ko-KR" altLang="en-US" sz="1200" dirty="0"/>
              <a:t>서버 </a:t>
            </a:r>
            <a:r>
              <a:rPr lang="en-US" altLang="ko-KR" sz="1200" dirty="0"/>
              <a:t>Hang </a:t>
            </a:r>
            <a:r>
              <a:rPr lang="ko-KR" altLang="en-US" sz="1200" dirty="0"/>
              <a:t>상태이면 강제로 </a:t>
            </a:r>
            <a:r>
              <a:rPr lang="ko-KR" altLang="en-US" sz="1200" dirty="0" err="1"/>
              <a:t>재기동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4) </a:t>
            </a:r>
            <a:r>
              <a:rPr lang="ko-KR" altLang="en-US" sz="1200" dirty="0"/>
              <a:t>처리 속도 지연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상황 </a:t>
            </a:r>
            <a:r>
              <a:rPr lang="en-US" altLang="ko-KR" sz="1200" dirty="0"/>
              <a:t>: </a:t>
            </a:r>
            <a:r>
              <a:rPr lang="ko-KR" altLang="en-US" sz="1200" dirty="0"/>
              <a:t>서버가 느리다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r>
              <a:rPr lang="en-US" altLang="ko-KR" sz="1200" dirty="0"/>
              <a:t>  - </a:t>
            </a:r>
            <a:r>
              <a:rPr lang="ko-KR" altLang="en-US" sz="1200" dirty="0"/>
              <a:t>확인 절차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(1) Process</a:t>
            </a:r>
            <a:r>
              <a:rPr lang="ko-KR" altLang="en-US" sz="1200" dirty="0"/>
              <a:t>중 자원 점유율이 높은 서비스 확인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(2) </a:t>
            </a:r>
            <a:r>
              <a:rPr lang="ko-KR" altLang="en-US" sz="1200" dirty="0"/>
              <a:t>자원 점유율이 높은 서비스 </a:t>
            </a:r>
            <a:r>
              <a:rPr lang="en-US" altLang="ko-KR" sz="1200" dirty="0"/>
              <a:t>Kill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(3) </a:t>
            </a:r>
            <a:r>
              <a:rPr lang="ko-KR" altLang="en-US" sz="1200" dirty="0"/>
              <a:t>서비스 </a:t>
            </a:r>
            <a:r>
              <a:rPr lang="ko-KR" altLang="en-US" sz="1200" dirty="0" err="1"/>
              <a:t>데몬을</a:t>
            </a:r>
            <a:r>
              <a:rPr lang="ko-KR" altLang="en-US" sz="1200" dirty="0"/>
              <a:t> 재시작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200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56C3A98-AB20-416C-9F87-5F6F4C26B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63273" y="3778902"/>
            <a:ext cx="3088432" cy="2316324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C6DB7C-45DF-44AB-9852-A049ADECAEB0}"/>
              </a:ext>
            </a:extLst>
          </p:cNvPr>
          <p:cNvSpPr txBox="1"/>
          <p:nvPr/>
        </p:nvSpPr>
        <p:spPr>
          <a:xfrm>
            <a:off x="6135853" y="1854488"/>
            <a:ext cx="45945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/>
              <a:t>5) Booting </a:t>
            </a:r>
            <a:r>
              <a:rPr lang="ko-KR" altLang="en-US" sz="1200" dirty="0"/>
              <a:t>장애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상황 </a:t>
            </a:r>
            <a:r>
              <a:rPr lang="en-US" altLang="ko-KR" sz="1200" dirty="0"/>
              <a:t>: OS</a:t>
            </a:r>
            <a:r>
              <a:rPr lang="ko-KR" altLang="en-US" sz="1200" dirty="0"/>
              <a:t> 부팅이 안된다</a:t>
            </a:r>
            <a:r>
              <a:rPr lang="en-US" altLang="ko-KR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- </a:t>
            </a:r>
            <a:r>
              <a:rPr lang="ko-KR" altLang="en-US" sz="1200" dirty="0"/>
              <a:t>확인 절차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(1) OS</a:t>
            </a:r>
            <a:r>
              <a:rPr lang="ko-KR" altLang="en-US" sz="1200" dirty="0"/>
              <a:t> </a:t>
            </a:r>
            <a:r>
              <a:rPr lang="en-US" altLang="ko-KR" sz="1200" dirty="0"/>
              <a:t>Disk </a:t>
            </a:r>
            <a:r>
              <a:rPr lang="ko-KR" altLang="en-US" sz="1200" dirty="0"/>
              <a:t>상태 확인</a:t>
            </a:r>
            <a:r>
              <a:rPr lang="en-US" altLang="ko-KR" sz="1200" dirty="0"/>
              <a:t>(</a:t>
            </a:r>
            <a:r>
              <a:rPr lang="ko-KR" altLang="en-US" sz="1200" dirty="0"/>
              <a:t>황색 </a:t>
            </a:r>
            <a:r>
              <a:rPr lang="en-US" altLang="ko-KR" sz="1200" dirty="0"/>
              <a:t>LED</a:t>
            </a:r>
            <a:r>
              <a:rPr lang="ko-KR" altLang="en-US" sz="1200" dirty="0"/>
              <a:t>가 점등된 </a:t>
            </a:r>
            <a:r>
              <a:rPr lang="en-US" altLang="ko-KR" sz="1200" dirty="0"/>
              <a:t>Disk </a:t>
            </a:r>
            <a:r>
              <a:rPr lang="ko-KR" altLang="en-US" sz="1200" dirty="0"/>
              <a:t>가 있는지 확인</a:t>
            </a:r>
            <a:r>
              <a:rPr lang="en-US" altLang="ko-KR" sz="12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(2) Single </a:t>
            </a:r>
            <a:r>
              <a:rPr lang="ko-KR" altLang="en-US" sz="1200" dirty="0"/>
              <a:t>부팅을 시도해 본다</a:t>
            </a:r>
            <a:r>
              <a:rPr lang="en-US" altLang="ko-KR" sz="12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(3) Backup</a:t>
            </a:r>
            <a:r>
              <a:rPr lang="ko-KR" altLang="en-US" sz="1200" dirty="0"/>
              <a:t> 본으로 복구를 시도한다</a:t>
            </a:r>
            <a:r>
              <a:rPr lang="en-US" altLang="ko-KR" sz="1200" dirty="0"/>
              <a:t>.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4251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13DCB3B-E4E9-4BF9-8E0F-CA4A9CBE5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en-US" altLang="ko-KR" sz="3200" dirty="0"/>
              <a:t>2. durable rule </a:t>
            </a:r>
            <a:r>
              <a:rPr lang="ko-KR" altLang="en-US" sz="3200" dirty="0"/>
              <a:t>패키지를 사용하여 규칙 실행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78918A-9809-4A6B-9CBE-A31527FCCA9A}"/>
              </a:ext>
            </a:extLst>
          </p:cNvPr>
          <p:cNvSpPr txBox="1"/>
          <p:nvPr/>
        </p:nvSpPr>
        <p:spPr>
          <a:xfrm>
            <a:off x="589079" y="1786177"/>
            <a:ext cx="5441604" cy="46377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from </a:t>
            </a:r>
            <a:r>
              <a:rPr lang="en-US" altLang="ko-KR" sz="900" dirty="0" err="1"/>
              <a:t>durable.lang</a:t>
            </a:r>
            <a:r>
              <a:rPr lang="en-US" altLang="ko-KR" sz="900" dirty="0"/>
              <a:t> import *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with ruleset('Machine'):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 err="1"/>
              <a:t>안켜진다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전원이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check1(c):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</a:t>
            </a:r>
            <a:r>
              <a:rPr lang="ko-KR" altLang="en-US" sz="900" dirty="0"/>
              <a:t>전원코드를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		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 err="1"/>
              <a:t>안켜진다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전원이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check2(c):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</a:t>
            </a:r>
            <a:r>
              <a:rPr lang="ko-KR" altLang="en-US" sz="900" dirty="0" err="1"/>
              <a:t>파워서플라이를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통신이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check3(c):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'Cable</a:t>
            </a:r>
            <a:r>
              <a:rPr lang="ko-KR" altLang="en-US" sz="900" dirty="0"/>
              <a:t>을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통신이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check4(c):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'Port</a:t>
            </a:r>
            <a:r>
              <a:rPr lang="ko-KR" altLang="en-US" sz="900" dirty="0"/>
              <a:t>의 </a:t>
            </a:r>
            <a:r>
              <a:rPr lang="en-US" altLang="ko-KR" sz="900" dirty="0"/>
              <a:t>LED</a:t>
            </a:r>
            <a:r>
              <a:rPr lang="ko-KR" altLang="en-US" sz="900" dirty="0"/>
              <a:t>를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통신이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check5(c):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'IP</a:t>
            </a:r>
            <a:r>
              <a:rPr lang="ko-KR" altLang="en-US" sz="900" dirty="0"/>
              <a:t>를</a:t>
            </a:r>
            <a:r>
              <a:rPr lang="en-US" altLang="ko-KR" sz="900" dirty="0"/>
              <a:t>' })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88695B-1CC1-4BDD-B1B7-06356A7094A2}"/>
              </a:ext>
            </a:extLst>
          </p:cNvPr>
          <p:cNvSpPr txBox="1"/>
          <p:nvPr/>
        </p:nvSpPr>
        <p:spPr>
          <a:xfrm>
            <a:off x="6161319" y="1786177"/>
            <a:ext cx="5441604" cy="44953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통신이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check6(c):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해본다</a:t>
            </a:r>
            <a:r>
              <a:rPr lang="en-US" altLang="ko-KR" sz="900" dirty="0"/>
              <a:t>', 'object': 'Ping</a:t>
            </a:r>
            <a:r>
              <a:rPr lang="ko-KR" altLang="en-US" sz="900" dirty="0"/>
              <a:t>테스트를</a:t>
            </a:r>
            <a:r>
              <a:rPr lang="en-US" altLang="ko-KR" sz="900" dirty="0"/>
              <a:t>' })</a:t>
            </a:r>
          </a:p>
          <a:p>
            <a:pPr>
              <a:lnSpc>
                <a:spcPts val="1500"/>
              </a:lnSpc>
            </a:pPr>
            <a:endParaRPr lang="en-US" altLang="ko-KR" sz="900" dirty="0"/>
          </a:p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입력이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check7(c):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 err="1"/>
              <a:t>재연결해본다</a:t>
            </a:r>
            <a:r>
              <a:rPr lang="en-US" altLang="ko-KR" sz="900" dirty="0"/>
              <a:t>', 'object': '</a:t>
            </a:r>
            <a:r>
              <a:rPr lang="ko-KR" altLang="en-US" sz="900" dirty="0"/>
              <a:t>입력장치를</a:t>
            </a:r>
            <a:r>
              <a:rPr lang="en-US" altLang="ko-KR" sz="900" dirty="0"/>
              <a:t>' })</a:t>
            </a:r>
          </a:p>
          <a:p>
            <a:pPr>
              <a:lnSpc>
                <a:spcPts val="1500"/>
              </a:lnSpc>
            </a:pPr>
            <a:endParaRPr lang="en-US" altLang="ko-KR" sz="900" dirty="0"/>
          </a:p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입력이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check8(c):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해본다</a:t>
            </a:r>
            <a:r>
              <a:rPr lang="en-US" altLang="ko-KR" sz="900" dirty="0"/>
              <a:t>', 'object': '</a:t>
            </a:r>
            <a:r>
              <a:rPr lang="ko-KR" altLang="en-US" sz="900" dirty="0"/>
              <a:t>원격접속을</a:t>
            </a:r>
            <a:r>
              <a:rPr lang="en-US" altLang="ko-KR" sz="900" dirty="0"/>
              <a:t>' })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		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입력이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check9(c):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 err="1"/>
              <a:t>재기동한다</a:t>
            </a:r>
            <a:r>
              <a:rPr lang="en-US" altLang="ko-KR" sz="900" dirty="0"/>
              <a:t>', 'object': '</a:t>
            </a:r>
            <a:r>
              <a:rPr lang="ko-KR" altLang="en-US" sz="900" dirty="0"/>
              <a:t>강제로</a:t>
            </a:r>
            <a:r>
              <a:rPr lang="en-US" altLang="ko-KR" sz="900" dirty="0"/>
              <a:t>' })</a:t>
            </a:r>
          </a:p>
          <a:p>
            <a:pPr>
              <a:lnSpc>
                <a:spcPts val="1500"/>
              </a:lnSpc>
            </a:pPr>
            <a:endParaRPr lang="en-US" altLang="ko-KR" sz="900" dirty="0"/>
          </a:p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느리다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속도가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check10(c):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체크한다</a:t>
            </a:r>
            <a:r>
              <a:rPr lang="en-US" altLang="ko-KR" sz="900" dirty="0"/>
              <a:t>', 'object': 'Process</a:t>
            </a:r>
            <a:r>
              <a:rPr lang="ko-KR" altLang="en-US" sz="900" dirty="0"/>
              <a:t>를</a:t>
            </a:r>
            <a:r>
              <a:rPr lang="en-US" altLang="ko-KR" sz="900" dirty="0"/>
              <a:t>' })</a:t>
            </a:r>
          </a:p>
          <a:p>
            <a:pPr>
              <a:lnSpc>
                <a:spcPts val="1500"/>
              </a:lnSpc>
            </a:pPr>
            <a:endParaRPr lang="en-US" altLang="ko-KR" sz="900" dirty="0"/>
          </a:p>
          <a:p>
            <a:pPr>
              <a:lnSpc>
                <a:spcPts val="15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느리다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속도가</a:t>
            </a:r>
            <a:r>
              <a:rPr lang="en-US" altLang="ko-KR" sz="900" dirty="0"/>
              <a:t>'))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def check11(c):</a:t>
            </a:r>
          </a:p>
          <a:p>
            <a:pPr>
              <a:lnSpc>
                <a:spcPts val="15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'Kill</a:t>
            </a:r>
            <a:r>
              <a:rPr lang="ko-KR" altLang="en-US" sz="900" dirty="0"/>
              <a:t>한다</a:t>
            </a:r>
            <a:r>
              <a:rPr lang="en-US" altLang="ko-KR" sz="900" dirty="0"/>
              <a:t>', 'object': '</a:t>
            </a:r>
            <a:r>
              <a:rPr lang="ko-KR" altLang="en-US" sz="900" dirty="0"/>
              <a:t>사용량이 많은 </a:t>
            </a:r>
            <a:r>
              <a:rPr lang="en-US" altLang="ko-KR" sz="900" dirty="0"/>
              <a:t>Process</a:t>
            </a:r>
            <a:r>
              <a:rPr lang="ko-KR" altLang="en-US" sz="900" dirty="0"/>
              <a:t>를</a:t>
            </a:r>
            <a:r>
              <a:rPr lang="en-US" altLang="ko-KR" sz="900" dirty="0"/>
              <a:t>’ })</a:t>
            </a:r>
          </a:p>
        </p:txBody>
      </p:sp>
    </p:spTree>
    <p:extLst>
      <p:ext uri="{BB962C8B-B14F-4D97-AF65-F5344CB8AC3E}">
        <p14:creationId xmlns:p14="http://schemas.microsoft.com/office/powerpoint/2010/main" val="414576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78918A-9809-4A6B-9CBE-A31527FCCA9A}"/>
              </a:ext>
            </a:extLst>
          </p:cNvPr>
          <p:cNvSpPr txBox="1"/>
          <p:nvPr/>
        </p:nvSpPr>
        <p:spPr>
          <a:xfrm>
            <a:off x="654396" y="703826"/>
            <a:ext cx="5441604" cy="56769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 @when_all((m.predicate == '</a:t>
            </a:r>
            <a:r>
              <a:rPr lang="ko-KR" altLang="en-US" sz="900" dirty="0"/>
              <a:t>느리다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속도가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check12(c):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 err="1"/>
              <a:t>재기동한다</a:t>
            </a:r>
            <a:r>
              <a:rPr lang="en-US" altLang="ko-KR" sz="900" dirty="0"/>
              <a:t>', 'object': '</a:t>
            </a:r>
            <a:r>
              <a:rPr lang="ko-KR" altLang="en-US" sz="900" dirty="0" err="1"/>
              <a:t>데몬을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부팅이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check13(c):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확인한다</a:t>
            </a:r>
            <a:r>
              <a:rPr lang="en-US" altLang="ko-KR" sz="900" dirty="0"/>
              <a:t>', 'object': 'DISK</a:t>
            </a:r>
            <a:r>
              <a:rPr lang="ko-KR" altLang="en-US" sz="900" dirty="0"/>
              <a:t>의 </a:t>
            </a:r>
            <a:r>
              <a:rPr lang="en-US" altLang="ko-KR" sz="900" dirty="0"/>
              <a:t>LED</a:t>
            </a:r>
            <a:r>
              <a:rPr lang="ko-KR" altLang="en-US" sz="900" dirty="0"/>
              <a:t>를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부팅이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check14(c):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해본다</a:t>
            </a:r>
            <a:r>
              <a:rPr lang="en-US" altLang="ko-KR" sz="900" dirty="0"/>
              <a:t>', 'object': 'Single </a:t>
            </a:r>
            <a:r>
              <a:rPr lang="ko-KR" altLang="en-US" sz="900" dirty="0"/>
              <a:t>부팅을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		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@when_all((m.predicate ==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') &amp; (</a:t>
            </a:r>
            <a:r>
              <a:rPr lang="en-US" altLang="ko-KR" sz="900" dirty="0" err="1"/>
              <a:t>m.object</a:t>
            </a:r>
            <a:r>
              <a:rPr lang="en-US" altLang="ko-KR" sz="900" dirty="0"/>
              <a:t> == '</a:t>
            </a:r>
            <a:r>
              <a:rPr lang="ko-KR" altLang="en-US" sz="900" dirty="0"/>
              <a:t>부팅이</a:t>
            </a:r>
            <a:r>
              <a:rPr lang="en-US" altLang="ko-KR" sz="900" dirty="0"/>
              <a:t>'))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check15(c):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</a:t>
            </a:r>
            <a:r>
              <a:rPr lang="en-US" altLang="ko-KR" sz="900" dirty="0" err="1"/>
              <a:t>c.assert_fact</a:t>
            </a:r>
            <a:r>
              <a:rPr lang="en-US" altLang="ko-KR" sz="900" dirty="0"/>
              <a:t>({ 'subject': 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'predicate': '</a:t>
            </a:r>
            <a:r>
              <a:rPr lang="ko-KR" altLang="en-US" sz="900" dirty="0"/>
              <a:t>복구한다</a:t>
            </a:r>
            <a:r>
              <a:rPr lang="en-US" altLang="ko-KR" sz="900" dirty="0"/>
              <a:t>', 'object': 'Backup</a:t>
            </a:r>
            <a:r>
              <a:rPr lang="ko-KR" altLang="en-US" sz="900" dirty="0"/>
              <a:t>본으로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		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@when_all(+m.subject)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def output(c):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       print('Fact: {0} {1} {2}'.format(</a:t>
            </a:r>
            <a:r>
              <a:rPr lang="en-US" altLang="ko-KR" sz="900" dirty="0" err="1"/>
              <a:t>c.m.subject</a:t>
            </a:r>
            <a:r>
              <a:rPr lang="en-US" altLang="ko-KR" sz="900" dirty="0"/>
              <a:t>, </a:t>
            </a:r>
            <a:r>
              <a:rPr lang="en-US" altLang="ko-KR" sz="900" dirty="0" err="1"/>
              <a:t>c.m.object</a:t>
            </a:r>
            <a:r>
              <a:rPr lang="en-US" altLang="ko-KR" sz="900" dirty="0"/>
              <a:t>, </a:t>
            </a:r>
            <a:r>
              <a:rPr lang="en-US" altLang="ko-KR" sz="900" dirty="0" err="1"/>
              <a:t>c.m.predicate</a:t>
            </a:r>
            <a:r>
              <a:rPr lang="en-US" altLang="ko-KR" sz="900" dirty="0"/>
              <a:t>, ))</a:t>
            </a:r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 err="1"/>
              <a:t>assert_fact</a:t>
            </a:r>
            <a:r>
              <a:rPr lang="en-US" altLang="ko-KR" sz="900" dirty="0"/>
              <a:t>('Machine', { 'subject': 'Server', 'object': '</a:t>
            </a:r>
            <a:r>
              <a:rPr lang="ko-KR" altLang="en-US" sz="900" dirty="0"/>
              <a:t>입력이</a:t>
            </a:r>
            <a:r>
              <a:rPr lang="en-US" altLang="ko-KR" sz="900" dirty="0"/>
              <a:t>', 'predicate':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 err="1"/>
              <a:t>assert_fact</a:t>
            </a:r>
            <a:r>
              <a:rPr lang="en-US" altLang="ko-KR" sz="900" dirty="0"/>
              <a:t>('Machine', { 'subject': 'Service', 'object': '</a:t>
            </a:r>
            <a:r>
              <a:rPr lang="ko-KR" altLang="en-US" sz="900" dirty="0"/>
              <a:t>속도가</a:t>
            </a:r>
            <a:r>
              <a:rPr lang="en-US" altLang="ko-KR" sz="900" dirty="0"/>
              <a:t>', 'predicate': '</a:t>
            </a:r>
            <a:r>
              <a:rPr lang="ko-KR" altLang="en-US" sz="900" dirty="0"/>
              <a:t>느리다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 err="1"/>
              <a:t>assert_fact</a:t>
            </a:r>
            <a:r>
              <a:rPr lang="en-US" altLang="ko-KR" sz="900" dirty="0"/>
              <a:t>('Machine', { 'subject': 'Server', 'object': '</a:t>
            </a:r>
            <a:r>
              <a:rPr lang="ko-KR" altLang="en-US" sz="900" dirty="0"/>
              <a:t>전원이</a:t>
            </a:r>
            <a:r>
              <a:rPr lang="en-US" altLang="ko-KR" sz="900" dirty="0"/>
              <a:t>', 'predicate': '</a:t>
            </a:r>
            <a:r>
              <a:rPr lang="ko-KR" altLang="en-US" sz="900" dirty="0" err="1"/>
              <a:t>안켜진다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 err="1"/>
              <a:t>assert_fact</a:t>
            </a:r>
            <a:r>
              <a:rPr lang="en-US" altLang="ko-KR" sz="900" dirty="0"/>
              <a:t>('Machine', { 'subject': 'OS', 'object': '</a:t>
            </a:r>
            <a:r>
              <a:rPr lang="ko-KR" altLang="en-US" sz="900" dirty="0"/>
              <a:t>부팅이</a:t>
            </a:r>
            <a:r>
              <a:rPr lang="en-US" altLang="ko-KR" sz="900" dirty="0"/>
              <a:t>', 'predicate':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 })</a:t>
            </a:r>
          </a:p>
          <a:p>
            <a:pPr>
              <a:lnSpc>
                <a:spcPct val="150000"/>
              </a:lnSpc>
            </a:pPr>
            <a:r>
              <a:rPr lang="en-US" altLang="ko-KR" sz="900" dirty="0" err="1"/>
              <a:t>assert_fact</a:t>
            </a:r>
            <a:r>
              <a:rPr lang="en-US" altLang="ko-KR" sz="900" dirty="0"/>
              <a:t>('Machine', { 'subject': 'Server', 'object': '</a:t>
            </a:r>
            <a:r>
              <a:rPr lang="ko-KR" altLang="en-US" sz="900" dirty="0"/>
              <a:t>통신이</a:t>
            </a:r>
            <a:r>
              <a:rPr lang="en-US" altLang="ko-KR" sz="900" dirty="0"/>
              <a:t>', 'predicate': '</a:t>
            </a:r>
            <a:r>
              <a:rPr lang="ko-KR" altLang="en-US" sz="900" dirty="0"/>
              <a:t>안된다</a:t>
            </a:r>
            <a:r>
              <a:rPr lang="en-US" altLang="ko-KR" sz="900" dirty="0"/>
              <a:t>' }) 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7DFB52-C40D-42EE-A8EA-D749566E55E2}"/>
              </a:ext>
            </a:extLst>
          </p:cNvPr>
          <p:cNvSpPr txBox="1"/>
          <p:nvPr/>
        </p:nvSpPr>
        <p:spPr>
          <a:xfrm>
            <a:off x="6226628" y="1742572"/>
            <a:ext cx="5441604" cy="46381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강제로 </a:t>
            </a:r>
            <a:r>
              <a:rPr lang="ko-KR" altLang="en-US" sz="900" dirty="0" err="1"/>
              <a:t>재기동한다</a:t>
            </a:r>
            <a:endParaRPr lang="ko-KR" altLang="en-US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원격접속을 해본다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입력장치를 </a:t>
            </a:r>
            <a:r>
              <a:rPr lang="ko-KR" altLang="en-US" sz="900" dirty="0" err="1"/>
              <a:t>재연결해본다</a:t>
            </a:r>
            <a:endParaRPr lang="ko-KR" altLang="en-US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입력이 안된다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Service </a:t>
            </a:r>
            <a:r>
              <a:rPr lang="ko-KR" altLang="en-US" sz="900" dirty="0" err="1"/>
              <a:t>데몬을</a:t>
            </a:r>
            <a:r>
              <a:rPr lang="ko-KR" altLang="en-US" sz="900" dirty="0"/>
              <a:t> </a:t>
            </a:r>
            <a:r>
              <a:rPr lang="ko-KR" altLang="en-US" sz="900" dirty="0" err="1"/>
              <a:t>재기동한다</a:t>
            </a:r>
            <a:endParaRPr lang="ko-KR" altLang="en-US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Service </a:t>
            </a:r>
            <a:r>
              <a:rPr lang="ko-KR" altLang="en-US" sz="900" dirty="0"/>
              <a:t>사용량이 많은 </a:t>
            </a:r>
            <a:r>
              <a:rPr lang="en-US" altLang="ko-KR" sz="900" dirty="0"/>
              <a:t>Process</a:t>
            </a:r>
            <a:r>
              <a:rPr lang="ko-KR" altLang="en-US" sz="900" dirty="0"/>
              <a:t>를 </a:t>
            </a:r>
            <a:r>
              <a:rPr lang="en-US" altLang="ko-KR" sz="900" dirty="0"/>
              <a:t>Kill</a:t>
            </a:r>
            <a:r>
              <a:rPr lang="ko-KR" altLang="en-US" sz="900" dirty="0"/>
              <a:t>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Service Process</a:t>
            </a:r>
            <a:r>
              <a:rPr lang="ko-KR" altLang="en-US" sz="900" dirty="0"/>
              <a:t>를 체크한다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Service </a:t>
            </a:r>
            <a:r>
              <a:rPr lang="ko-KR" altLang="en-US" sz="900" dirty="0"/>
              <a:t>속도가 느리다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 err="1"/>
              <a:t>파워서플라이를</a:t>
            </a:r>
            <a:r>
              <a:rPr lang="ko-KR" altLang="en-US" sz="900" dirty="0"/>
              <a:t>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전원코드를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전원이 </a:t>
            </a:r>
            <a:r>
              <a:rPr lang="ko-KR" altLang="en-US" sz="900" dirty="0" err="1"/>
              <a:t>안켜진다</a:t>
            </a:r>
            <a:endParaRPr lang="ko-KR" altLang="en-US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OS Backup</a:t>
            </a:r>
            <a:r>
              <a:rPr lang="ko-KR" altLang="en-US" sz="900" dirty="0"/>
              <a:t>본으로 복구한다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OS Single </a:t>
            </a:r>
            <a:r>
              <a:rPr lang="ko-KR" altLang="en-US" sz="900" dirty="0"/>
              <a:t>부팅을 해본다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OS DISK</a:t>
            </a:r>
            <a:r>
              <a:rPr lang="ko-KR" altLang="en-US" sz="900" dirty="0"/>
              <a:t>의 </a:t>
            </a:r>
            <a:r>
              <a:rPr lang="en-US" altLang="ko-KR" sz="900" dirty="0"/>
              <a:t>LED</a:t>
            </a:r>
            <a:r>
              <a:rPr lang="ko-KR" altLang="en-US" sz="900" dirty="0"/>
              <a:t>를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OS </a:t>
            </a:r>
            <a:r>
              <a:rPr lang="ko-KR" altLang="en-US" sz="900" dirty="0"/>
              <a:t>부팅이 안된다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Ping</a:t>
            </a:r>
            <a:r>
              <a:rPr lang="ko-KR" altLang="en-US" sz="900" dirty="0"/>
              <a:t>테스트를 해본다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IP</a:t>
            </a:r>
            <a:r>
              <a:rPr lang="ko-KR" altLang="en-US" sz="900" dirty="0"/>
              <a:t>를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Port</a:t>
            </a:r>
            <a:r>
              <a:rPr lang="ko-KR" altLang="en-US" sz="900" dirty="0"/>
              <a:t>의 </a:t>
            </a:r>
            <a:r>
              <a:rPr lang="en-US" altLang="ko-KR" sz="900" dirty="0"/>
              <a:t>LED</a:t>
            </a:r>
            <a:r>
              <a:rPr lang="ko-KR" altLang="en-US" sz="900" dirty="0"/>
              <a:t>를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Cable</a:t>
            </a:r>
            <a:r>
              <a:rPr lang="ko-KR" altLang="en-US" sz="900" dirty="0"/>
              <a:t>을 확인한다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Fact: Server </a:t>
            </a:r>
            <a:r>
              <a:rPr lang="ko-KR" altLang="en-US" sz="900" dirty="0"/>
              <a:t>통신이 안된다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Out[1]: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{'$s': 1, 'id': 'sid-0', '</a:t>
            </a:r>
            <a:r>
              <a:rPr lang="en-US" altLang="ko-KR" sz="900" dirty="0" err="1"/>
              <a:t>sid</a:t>
            </a:r>
            <a:r>
              <a:rPr lang="en-US" altLang="ko-KR" sz="900" dirty="0"/>
              <a:t>': '0'}</a:t>
            </a:r>
            <a:endParaRPr lang="ko-KR" altLang="en-US" sz="9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6970410-F236-46EE-AC0E-1400D1F7D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6628" y="477235"/>
            <a:ext cx="1825690" cy="1371600"/>
          </a:xfrm>
        </p:spPr>
        <p:txBody>
          <a:bodyPr/>
          <a:lstStyle/>
          <a:p>
            <a:r>
              <a:rPr lang="en-US" altLang="ko-KR" sz="3200" dirty="0"/>
              <a:t>3.</a:t>
            </a:r>
            <a:r>
              <a:rPr lang="ko-KR" altLang="en-US" sz="3200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4954063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34381F"/>
      </a:dk2>
      <a:lt2>
        <a:srgbClr val="E8E2E7"/>
      </a:lt2>
      <a:accent1>
        <a:srgbClr val="21BA44"/>
      </a:accent1>
      <a:accent2>
        <a:srgbClr val="33B914"/>
      </a:accent2>
      <a:accent3>
        <a:srgbClr val="78B220"/>
      </a:accent3>
      <a:accent4>
        <a:srgbClr val="A8A512"/>
      </a:accent4>
      <a:accent5>
        <a:srgbClr val="E08F25"/>
      </a:accent5>
      <a:accent6>
        <a:srgbClr val="D53317"/>
      </a:accent6>
      <a:hlink>
        <a:srgbClr val="9A7F33"/>
      </a:hlink>
      <a:folHlink>
        <a:srgbClr val="7F7F7F"/>
      </a:folHlink>
    </a:clrScheme>
    <a:fontScheme name="Savon">
      <a:majorFont>
        <a:latin typeface="Microsoft GothicNe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icrosoft GothicNe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1415</Words>
  <Application>Microsoft Office PowerPoint</Application>
  <PresentationFormat>와이드스크린</PresentationFormat>
  <Paragraphs>134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Microsoft GothicNeo</vt:lpstr>
      <vt:lpstr>Arial</vt:lpstr>
      <vt:lpstr>Garamond</vt:lpstr>
      <vt:lpstr>SavonVTI</vt:lpstr>
      <vt:lpstr>산업인공지능개론</vt:lpstr>
      <vt:lpstr>1. 현업의 문제</vt:lpstr>
      <vt:lpstr>1. 현업의 문제(계속)</vt:lpstr>
      <vt:lpstr>2. durable rule 패키지를 사용하여 규칙 실행 </vt:lpstr>
      <vt:lpstr>3.결과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산업인공지능개론</dc:title>
  <dc:creator>Windows 사용자</dc:creator>
  <cp:lastModifiedBy>Windows 사용자</cp:lastModifiedBy>
  <cp:revision>5</cp:revision>
  <dcterms:created xsi:type="dcterms:W3CDTF">2021-04-01T09:05:30Z</dcterms:created>
  <dcterms:modified xsi:type="dcterms:W3CDTF">2021-04-01T09:46:15Z</dcterms:modified>
</cp:coreProperties>
</file>

<file path=docProps/thumbnail.jpeg>
</file>